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sldIdLst>
    <p:sldId id="256" r:id="rId3"/>
    <p:sldId id="260" r:id="rId4"/>
    <p:sldId id="257" r:id="rId5"/>
    <p:sldId id="259" r:id="rId6"/>
    <p:sldId id="258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9" d="100"/>
          <a:sy n="89" d="100"/>
        </p:scale>
        <p:origin x="37" y="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Ähnliches Foto">
            <a:extLst>
              <a:ext uri="{FF2B5EF4-FFF2-40B4-BE49-F238E27FC236}">
                <a16:creationId xmlns:a16="http://schemas.microsoft.com/office/drawing/2014/main" id="{4631DBC0-91FB-44B1-B1DE-4031BC1BFB9C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6717" y="-114544"/>
            <a:ext cx="14498028" cy="724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13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D07EF7-4263-4E1F-B33C-743E4BFD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7F7992-A8C9-4727-992C-D806FF7B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3AA948-D5CA-45D8-8769-234FCB1D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646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2AD73-1981-420C-A64B-3F9A1E6A7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0A758-A79C-417D-84F9-39725A182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FAFE5-BCC5-4560-B11C-C28E28993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6C24F-BD7F-4940-9692-79819B5F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5C2D4-52EF-4A97-819B-FA7E618D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C8310F-2D6D-4B35-A34D-5130C92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433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193171-0186-4B41-A665-A20DC778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41B439-CBEF-4FC1-9925-D7709422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4AE22-9808-4C7B-84B5-30891B5BB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AA62-1271-44CC-A415-7C04DE0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67D8DE-1B9B-4645-B8C6-948B17D0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81CF71-611B-482D-ABD6-70C377E7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538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523F6-D8C8-426A-B408-45D9277B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1BA4C2-1513-47A3-B25D-9D483777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0664F-3662-4AB9-9733-150133D55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BD680E-09A3-491D-B199-D0B0904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7ACD-08CE-4ABF-9B7A-DF38430B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73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49509AA-698B-427F-9782-2BF25EE60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8B92A9-8F55-441D-B212-569385B54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1EFF1-321C-4BDC-B5DC-D2755370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7EE9EC-22D1-4A23-A2A4-BB7CF4BD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48AE5D-76CB-497F-A632-F5E6DA62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784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:a16="http://schemas.microsoft.com/office/drawing/2014/main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:a16="http://schemas.microsoft.com/office/drawing/2014/main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:a16="http://schemas.microsoft.com/office/drawing/2014/main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:a16="http://schemas.microsoft.com/office/drawing/2014/main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:a16="http://schemas.microsoft.com/office/drawing/2014/main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:a16="http://schemas.microsoft.com/office/drawing/2014/main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:a16="http://schemas.microsoft.com/office/drawing/2014/main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06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:a16="http://schemas.microsoft.com/office/drawing/2014/main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:a16="http://schemas.microsoft.com/office/drawing/2014/main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:a16="http://schemas.microsoft.com/office/drawing/2014/main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8847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endParaRPr lang="en-US" noProof="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99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35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:a16="http://schemas.microsoft.com/office/drawing/2014/main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649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Ähnliches Foto">
            <a:extLst>
              <a:ext uri="{FF2B5EF4-FFF2-40B4-BE49-F238E27FC236}">
                <a16:creationId xmlns:a16="http://schemas.microsoft.com/office/drawing/2014/main" id="{B6208BC0-2ADE-451C-B280-F8094FEA6422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85" y="-689936"/>
            <a:ext cx="12217885" cy="839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671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634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778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99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779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00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181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109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392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311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549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2mate.com - matrix_code_animated_hd_wallpaper_-6uPpnhqQK4_1080p">
            <a:hlinkClick r:id="" action="ppaction://media"/>
            <a:extLst>
              <a:ext uri="{FF2B5EF4-FFF2-40B4-BE49-F238E27FC236}">
                <a16:creationId xmlns:a16="http://schemas.microsoft.com/office/drawing/2014/main" id="{E8FEE433-6412-4C7B-95DC-93134F920D7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241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:a16="http://schemas.microsoft.com/office/drawing/2014/main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81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:a16="http://schemas.microsoft.com/office/drawing/2014/main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95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:a16="http://schemas.microsoft.com/office/drawing/2014/main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2252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325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40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:a16="http://schemas.microsoft.com/office/drawing/2014/main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03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  <p:pic>
        <p:nvPicPr>
          <p:cNvPr id="5122" name="Picture 2" descr="http://2.bp.blogspot.com/-dkiHgA1LNEk/VNEDuHJUT4I/AAAAAAAAU7k/IxSeQ1-8_Ik/s1600/fHgJCXt.gif">
            <a:extLst>
              <a:ext uri="{FF2B5EF4-FFF2-40B4-BE49-F238E27FC236}">
                <a16:creationId xmlns:a16="http://schemas.microsoft.com/office/drawing/2014/main" id="{E21B5176-08CA-45DE-9942-8478C82F625E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0"/>
            <a:ext cx="12215813" cy="687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1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74193-9E7E-485E-9505-5E8D3EDA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A9E9FB-2F26-497F-9D44-28239FFF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151C7F-6E5A-4E50-B38C-0BD6E980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551CE0-4C01-48F5-B9AF-4374305F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F64373-B277-4936-8B55-2D13225C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16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A1F9-86FF-431A-81EC-59D9CFFE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60BAE-72BE-4A51-90A4-FD454C7A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60909F-6E9A-4559-8B2E-619B9961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8DEF3A-5E2A-4E5E-BBA2-09E8F065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D9A68-E30C-41E7-9653-1F89C41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548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7E67AD-E474-4D16-8FC8-4FD3D07C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E1B5C-AFC0-432A-A1FF-835D6BAAC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ABD09F-1098-482D-B17C-2F48F9CC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2B5C53-E843-4365-84CC-B2013318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6730F9-3A64-4E3E-8B09-E94540A1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A203CF-3E4E-41FA-889E-EF6D758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31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44DC9-9814-462E-99F9-860FA7A0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B0E55-2856-4B9F-BDDC-36727AE5D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485F24-2923-4BCF-8731-BA9537D94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F09668-16C0-4558-A32D-F4615D5B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EE534C-235B-4C8E-B0F2-40576477E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B00596-D6F9-402C-9BC5-19F291C1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89B4D8-B2DE-4FE4-8A84-8038BD7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569B0A-A952-463B-BCF8-B4FE8560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72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7E2AD-98C7-4FDF-8903-82B247E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474E6B-6D14-4E84-BD1B-B4AB6C83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7F3B6F-AD03-401B-B6FB-A9E24450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608965-8A22-41BD-933A-0BBE137F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D417CF-D013-4482-A6F1-7803559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F41FF4-4898-4645-A191-6795140F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41AD8-D1F3-46B0-BC5A-15D86B991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0FB3-DA42-4C0D-94E8-8776DDB36BB7}" type="datetimeFigureOut">
              <a:rPr lang="de-DE" smtClean="0"/>
              <a:t>20.05.2019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7FB606-7BE3-4FA1-AAE2-1ECE2FF68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7FBDC-6015-4594-9C89-0E67EF0B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7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5/20/2019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:a16="http://schemas.microsoft.com/office/drawing/2014/main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:a16="http://schemas.microsoft.com/office/drawing/2014/main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:a16="http://schemas.microsoft.com/office/drawing/2014/main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:a16="http://schemas.microsoft.com/office/drawing/2014/main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:a16="http://schemas.microsoft.com/office/drawing/2014/main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:a16="http://schemas.microsoft.com/office/drawing/2014/main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:a16="http://schemas.microsoft.com/office/drawing/2014/main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:a16="http://schemas.microsoft.com/office/drawing/2014/main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:a16="http://schemas.microsoft.com/office/drawing/2014/main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:a16="http://schemas.microsoft.com/office/drawing/2014/main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:a16="http://schemas.microsoft.com/office/drawing/2014/main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:a16="http://schemas.microsoft.com/office/drawing/2014/main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:a16="http://schemas.microsoft.com/office/drawing/2014/main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:a16="http://schemas.microsoft.com/office/drawing/2014/main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:a16="http://schemas.microsoft.com/office/drawing/2014/main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035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>
        <a:defRPr sz="2800">
          <a:latin typeface="+mj-lt"/>
        </a:defRPr>
      </a:lvl2pPr>
      <a:lvl3pPr algn="l">
        <a:defRPr sz="2800">
          <a:latin typeface="+mj-lt"/>
        </a:defRPr>
      </a:lvl3pPr>
      <a:lvl4pPr algn="l">
        <a:defRPr sz="2800">
          <a:latin typeface="+mj-lt"/>
        </a:defRPr>
      </a:lvl4pPr>
      <a:lvl5pPr algn="l">
        <a:defRPr sz="2800">
          <a:latin typeface="+mj-lt"/>
        </a:defRPr>
      </a:lvl5pPr>
      <a:lvl6pPr algn="l">
        <a:defRPr sz="2800">
          <a:latin typeface="+mj-lt"/>
        </a:defRPr>
      </a:lvl6pPr>
      <a:lvl7pPr algn="l">
        <a:defRPr sz="2800">
          <a:latin typeface="+mj-lt"/>
        </a:defRPr>
      </a:lvl7pPr>
      <a:lvl8pPr algn="l">
        <a:defRPr sz="2800">
          <a:latin typeface="+mj-lt"/>
        </a:defRPr>
      </a:lvl8pPr>
      <a:lvl9pPr algn="l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>
          <p15:clr>
            <a:srgbClr val="F26B43"/>
          </p15:clr>
        </p15:guide>
        <p15:guide id="2" orient="horz" pos="890">
          <p15:clr>
            <a:srgbClr val="F26B43"/>
          </p15:clr>
        </p15:guide>
        <p15:guide id="3" pos="1980">
          <p15:clr>
            <a:srgbClr val="F26B43"/>
          </p15:clr>
        </p15:guide>
        <p15:guide id="4" pos="2162">
          <p15:clr>
            <a:srgbClr val="F26B43"/>
          </p15:clr>
        </p15:guide>
        <p15:guide id="5" pos="2570">
          <p15:clr>
            <a:srgbClr val="F26B43"/>
          </p15:clr>
        </p15:guide>
        <p15:guide id="6" pos="2751">
          <p15:clr>
            <a:srgbClr val="F26B43"/>
          </p15:clr>
        </p15:guide>
        <p15:guide id="7" pos="3749">
          <p15:clr>
            <a:srgbClr val="F26B43"/>
          </p15:clr>
        </p15:guide>
        <p15:guide id="8" pos="3931">
          <p15:clr>
            <a:srgbClr val="F26B43"/>
          </p15:clr>
        </p15:guide>
        <p15:guide id="9" pos="4929">
          <p15:clr>
            <a:srgbClr val="F26B43"/>
          </p15:clr>
        </p15:guide>
        <p15:guide id="10" pos="5110">
          <p15:clr>
            <a:srgbClr val="F26B43"/>
          </p15:clr>
        </p15:guide>
        <p15:guide id="11" pos="5518">
          <p15:clr>
            <a:srgbClr val="F26B43"/>
          </p15:clr>
        </p15:guide>
        <p15:guide id="12" pos="5700">
          <p15:clr>
            <a:srgbClr val="F26B43"/>
          </p15:clr>
        </p15:guide>
        <p15:guide id="13" pos="7287">
          <p15:clr>
            <a:srgbClr val="F26B43"/>
          </p15:clr>
        </p15:guide>
        <p15:guide id="14" orient="horz" pos="1071">
          <p15:clr>
            <a:srgbClr val="F26B43"/>
          </p15:clr>
        </p15:guide>
        <p15:guide id="15" orient="horz" pos="2319">
          <p15:clr>
            <a:srgbClr val="F26B43"/>
          </p15:clr>
        </p15:guide>
        <p15:guide id="16" orient="horz" pos="2500">
          <p15:clr>
            <a:srgbClr val="F26B43"/>
          </p15:clr>
        </p15:guide>
        <p15:guide id="17" orient="horz" pos="3748">
          <p15:clr>
            <a:srgbClr val="F26B43"/>
          </p15:clr>
        </p15:guide>
        <p15:guide id="18" orient="horz" pos="39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4">
            <a:extLst>
              <a:ext uri="{FF2B5EF4-FFF2-40B4-BE49-F238E27FC236}">
                <a16:creationId xmlns:a16="http://schemas.microsoft.com/office/drawing/2014/main" id="{3B2DFE47-AC54-455F-9323-293D29386365}"/>
              </a:ext>
            </a:extLst>
          </p:cNvPr>
          <p:cNvSpPr txBox="1">
            <a:spLocks/>
          </p:cNvSpPr>
          <p:nvPr/>
        </p:nvSpPr>
        <p:spPr>
          <a:xfrm>
            <a:off x="1524000" y="-7143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Von den Machern von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3077F25-B914-4C6E-B0F4-C0A7830EA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765D8BD-4E9A-4F4B-B5B7-75EF4DD76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263" y="5273813"/>
            <a:ext cx="6763473" cy="135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61E3BC2-7F4D-4A8B-BFD2-60317A455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95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52EA869-EA7E-4EC1-B463-57A65F87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231495"/>
            <a:ext cx="10685417" cy="600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4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433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5480FC4-BD05-4521-968D-17FB43DA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86268"/>
            <a:ext cx="9144000" cy="1039241"/>
          </a:xfrm>
        </p:spPr>
        <p:txBody>
          <a:bodyPr/>
          <a:lstStyle/>
          <a:p>
            <a:r>
              <a:rPr lang="de-DE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Symon</a:t>
            </a:r>
            <a:r>
              <a:rPr lang="de-D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Says</a:t>
            </a:r>
          </a:p>
        </p:txBody>
      </p:sp>
    </p:spTree>
    <p:extLst>
      <p:ext uri="{BB962C8B-B14F-4D97-AF65-F5344CB8AC3E}">
        <p14:creationId xmlns:p14="http://schemas.microsoft.com/office/powerpoint/2010/main" val="333734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ON Game Toy Commercial 1980">
            <a:hlinkClick r:id="" action="ppaction://media"/>
            <a:extLst>
              <a:ext uri="{FF2B5EF4-FFF2-40B4-BE49-F238E27FC236}">
                <a16:creationId xmlns:a16="http://schemas.microsoft.com/office/drawing/2014/main" id="{775EAB71-9860-4035-A64F-EE1854F12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2CE9EC0-1890-4389-B777-A760AB4A6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DiE</a:t>
            </a:r>
            <a:r>
              <a:rPr lang="de-DE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TeChNiK</a:t>
            </a:r>
            <a:endParaRPr lang="de-DE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B414DF3F-9B1E-4669-B67A-E3AD8899662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99226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6F8A49-7506-4102-BD1B-B3DF602B94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860385" y="5034986"/>
            <a:ext cx="9144000" cy="1472819"/>
          </a:xfrm>
        </p:spPr>
        <p:txBody>
          <a:bodyPr>
            <a:noAutofit/>
          </a:bodyPr>
          <a:lstStyle/>
          <a:p>
            <a:r>
              <a:rPr lang="de-DE" sz="9600" dirty="0">
                <a:solidFill>
                  <a:schemeClr val="bg1"/>
                </a:solidFill>
                <a:latin typeface="Algerian" panose="04020705040A02060702" pitchFamily="82" charset="0"/>
              </a:rPr>
              <a:t>Live-Demo</a:t>
            </a:r>
          </a:p>
        </p:txBody>
      </p:sp>
    </p:spTree>
    <p:extLst>
      <p:ext uri="{BB962C8B-B14F-4D97-AF65-F5344CB8AC3E}">
        <p14:creationId xmlns:p14="http://schemas.microsoft.com/office/powerpoint/2010/main" val="1570553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FAA72-B871-4AE1-AC3D-2F19E9661021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143250" y="2694540"/>
            <a:ext cx="5905500" cy="658899"/>
          </a:xfrm>
        </p:spPr>
        <p:txBody>
          <a:bodyPr/>
          <a:lstStyle/>
          <a:p>
            <a:r>
              <a:rPr lang="en-US" sz="6000" b="1" dirty="0" err="1">
                <a:latin typeface="Curlz MT" panose="04040404050702020202" pitchFamily="82" charset="0"/>
              </a:rPr>
              <a:t>Sponsoren</a:t>
            </a:r>
            <a:endParaRPr lang="en-US" sz="6000" b="1" dirty="0">
              <a:latin typeface="Curlz MT" panose="04040404050702020202" pitchFamily="82" charset="0"/>
            </a:endParaRPr>
          </a:p>
        </p:txBody>
      </p:sp>
      <p:pic>
        <p:nvPicPr>
          <p:cNvPr id="1026" name="Picture 2" descr="Bildergebnis fÃ¼r hasbro logo">
            <a:extLst>
              <a:ext uri="{FF2B5EF4-FFF2-40B4-BE49-F238E27FC236}">
                <a16:creationId xmlns:a16="http://schemas.microsoft.com/office/drawing/2014/main" id="{2DBBAD1E-615E-44BC-918E-51A46839C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06" y="1253999"/>
            <a:ext cx="3032673" cy="291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Ã¼r Coca-Cola logo">
            <a:extLst>
              <a:ext uri="{FF2B5EF4-FFF2-40B4-BE49-F238E27FC236}">
                <a16:creationId xmlns:a16="http://schemas.microsoft.com/office/drawing/2014/main" id="{DF8A0A82-7299-4BCB-9472-9C7E21E65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040" y="312382"/>
            <a:ext cx="2840383" cy="94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Ã¼r spacex logo png">
            <a:extLst>
              <a:ext uri="{FF2B5EF4-FFF2-40B4-BE49-F238E27FC236}">
                <a16:creationId xmlns:a16="http://schemas.microsoft.com/office/drawing/2014/main" id="{A2C36E37-7429-4786-9B23-B83BB107E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02" y="395029"/>
            <a:ext cx="3869636" cy="47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Ã¼r razer logo png">
            <a:extLst>
              <a:ext uri="{FF2B5EF4-FFF2-40B4-BE49-F238E27FC236}">
                <a16:creationId xmlns:a16="http://schemas.microsoft.com/office/drawing/2014/main" id="{A12EBDE6-46BB-458B-8B63-11AA33D78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605" y="2601845"/>
            <a:ext cx="1876038" cy="189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ildergebnis fÃ¼r Rockstar logo">
            <a:extLst>
              <a:ext uri="{FF2B5EF4-FFF2-40B4-BE49-F238E27FC236}">
                <a16:creationId xmlns:a16="http://schemas.microsoft.com/office/drawing/2014/main" id="{EFACD832-AD9F-4961-BA73-5880A127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726" y="4336947"/>
            <a:ext cx="3560416" cy="117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4" descr="Bildergebnis fÃ¼r Wodka gorbatschow logo">
            <a:extLst>
              <a:ext uri="{FF2B5EF4-FFF2-40B4-BE49-F238E27FC236}">
                <a16:creationId xmlns:a16="http://schemas.microsoft.com/office/drawing/2014/main" id="{AB34FDF8-FF7A-4E63-B803-6A62DF356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4" name="Picture 20" descr="Bildergebnis fÃ¼r Wodka gorbatschow logo png">
            <a:extLst>
              <a:ext uri="{FF2B5EF4-FFF2-40B4-BE49-F238E27FC236}">
                <a16:creationId xmlns:a16="http://schemas.microsoft.com/office/drawing/2014/main" id="{B10EEF5C-E495-49E6-A7B3-FB92DB9BA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02" y="4776468"/>
            <a:ext cx="1352826" cy="135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Bildergebnis fÃ¼r dunlop logo">
            <a:extLst>
              <a:ext uri="{FF2B5EF4-FFF2-40B4-BE49-F238E27FC236}">
                <a16:creationId xmlns:a16="http://schemas.microsoft.com/office/drawing/2014/main" id="{65C111DE-DE2F-4A4A-B17D-39D962AA5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786" y="5452881"/>
            <a:ext cx="3233530" cy="89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42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F3CD57-238C-4540-8BCF-32CE706A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thx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für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aufmerksamkeit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2621083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Marketing -Layouts" id="{07220342-F687-4207-A7DE-00BC37A35CCC}" vid="{421C7018-DCF9-4D78-AFAF-8FD5B3E1EB8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</Words>
  <Application>Microsoft Office PowerPoint</Application>
  <PresentationFormat>Breitbild</PresentationFormat>
  <Paragraphs>6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10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20" baseType="lpstr">
      <vt:lpstr>Algerian</vt:lpstr>
      <vt:lpstr>Arial</vt:lpstr>
      <vt:lpstr>AvenirNext LT Pro Medium</vt:lpstr>
      <vt:lpstr>AvenirNext LT Pro Regular</vt:lpstr>
      <vt:lpstr>Calibri</vt:lpstr>
      <vt:lpstr>Calibri Light</vt:lpstr>
      <vt:lpstr>Courier New</vt:lpstr>
      <vt:lpstr>Curlz MT</vt:lpstr>
      <vt:lpstr>Symbol</vt:lpstr>
      <vt:lpstr>Wingdings 3</vt:lpstr>
      <vt:lpstr>Office</vt:lpstr>
      <vt:lpstr>PTV</vt:lpstr>
      <vt:lpstr>PowerPoint-Präsentation</vt:lpstr>
      <vt:lpstr>PowerPoint-Präsentation</vt:lpstr>
      <vt:lpstr>Symon - Says</vt:lpstr>
      <vt:lpstr>PowerPoint-Präsentation</vt:lpstr>
      <vt:lpstr>DiE TeChNiK</vt:lpstr>
      <vt:lpstr>Live-Demo</vt:lpstr>
      <vt:lpstr>Sponsoren</vt:lpstr>
      <vt:lpstr>thx für aufmerksamkeit ;)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Symon - Says</dc:title>
  <dc:creator>Luis HAIDER (PTV Group)</dc:creator>
  <cp:lastModifiedBy>Thimo VON RAUCHHAUPT (PTV Group)</cp:lastModifiedBy>
  <cp:revision>19</cp:revision>
  <dcterms:created xsi:type="dcterms:W3CDTF">2019-05-16T07:31:52Z</dcterms:created>
  <dcterms:modified xsi:type="dcterms:W3CDTF">2019-05-20T08:41:08Z</dcterms:modified>
</cp:coreProperties>
</file>

<file path=docProps/thumbnail.jpeg>
</file>